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7" r:id="rId4"/>
    <p:sldId id="264" r:id="rId5"/>
    <p:sldId id="262" r:id="rId6"/>
    <p:sldId id="261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1100"/>
    <a:srgbClr val="011893"/>
    <a:srgbClr val="911400"/>
    <a:srgbClr val="175E3F"/>
    <a:srgbClr val="094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4"/>
  </p:normalViewPr>
  <p:slideViewPr>
    <p:cSldViewPr snapToGrid="0" snapToObjects="1">
      <p:cViewPr varScale="1">
        <p:scale>
          <a:sx n="90" d="100"/>
          <a:sy n="90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74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17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68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7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44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29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29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56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45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07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265F8-B66D-334E-BA46-CA5A06DD4AAA}" type="datetimeFigureOut">
              <a:rPr lang="en-US" smtClean="0"/>
              <a:t>10/13/15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E979F-3F54-A14D-8526-F020B9157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13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5833" b="23542"/>
          <a:stretch/>
        </p:blipFill>
        <p:spPr>
          <a:xfrm>
            <a:off x="1093323" y="1771650"/>
            <a:ext cx="3804580" cy="34718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88356" y="2500314"/>
            <a:ext cx="18145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Cheap </a:t>
            </a:r>
          </a:p>
          <a:p>
            <a:r>
              <a:rPr lang="en-US" sz="4800" b="1" dirty="0" smtClean="0">
                <a:latin typeface="Apple Chancery" charset="0"/>
                <a:ea typeface="Apple Chancery" charset="0"/>
                <a:cs typeface="Apple Chancery" charset="0"/>
              </a:rPr>
              <a:t>Shots</a:t>
            </a:r>
            <a:endParaRPr lang="en-US" sz="4800" b="1" dirty="0"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58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5800" y="700088"/>
            <a:ext cx="11329988" cy="2171700"/>
          </a:xfrm>
          <a:prstGeom prst="rect">
            <a:avLst/>
          </a:prstGeom>
          <a:gradFill flip="none" rotWithShape="1">
            <a:gsLst>
              <a:gs pos="0">
                <a:srgbClr val="941100">
                  <a:shade val="30000"/>
                  <a:satMod val="115000"/>
                </a:srgbClr>
              </a:gs>
              <a:gs pos="50000">
                <a:srgbClr val="941100">
                  <a:shade val="67500"/>
                  <a:satMod val="115000"/>
                </a:srgbClr>
              </a:gs>
              <a:gs pos="100000">
                <a:srgbClr val="94110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Heart 4"/>
          <p:cNvSpPr/>
          <p:nvPr/>
        </p:nvSpPr>
        <p:spPr>
          <a:xfrm>
            <a:off x="5479256" y="1050131"/>
            <a:ext cx="1743075" cy="1471613"/>
          </a:xfrm>
          <a:prstGeom prst="heart">
            <a:avLst/>
          </a:prstGeo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118371" y="1401216"/>
            <a:ext cx="44648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 smtClean="0">
                <a:latin typeface="Apple Chancery" charset="0"/>
                <a:ea typeface="Apple Chancery" charset="0"/>
                <a:cs typeface="Apple Chancery" charset="0"/>
              </a:rPr>
              <a:t>NoAnusOnly.com</a:t>
            </a:r>
            <a:endParaRPr lang="en-US" sz="4400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29023" y="2492812"/>
            <a:ext cx="5443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pple Chancery" charset="0"/>
                <a:ea typeface="Apple Chancery" charset="0"/>
                <a:cs typeface="Apple Chancery" charset="0"/>
              </a:rPr>
              <a:t>Where 1 in 4 People Find Love!</a:t>
            </a:r>
            <a:endParaRPr lang="en-US" dirty="0"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245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2" y="438150"/>
            <a:ext cx="11515725" cy="5419724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483475" y="228601"/>
            <a:ext cx="6096000" cy="2057400"/>
            <a:chOff x="7569200" y="4300538"/>
            <a:chExt cx="6096000" cy="2057400"/>
          </a:xfrm>
        </p:grpSpPr>
        <p:sp>
          <p:nvSpPr>
            <p:cNvPr id="8" name="Oval 7"/>
            <p:cNvSpPr/>
            <p:nvPr/>
          </p:nvSpPr>
          <p:spPr>
            <a:xfrm>
              <a:off x="9590088" y="4300538"/>
              <a:ext cx="2054225" cy="2057400"/>
            </a:xfrm>
            <a:prstGeom prst="ellipse">
              <a:avLst/>
            </a:prstGeom>
            <a:solidFill>
              <a:srgbClr val="175E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7569200" y="4591049"/>
              <a:ext cx="6096000" cy="1569660"/>
            </a:xfrm>
            <a:prstGeom prst="rect">
              <a:avLst/>
            </a:prstGeom>
            <a:ln>
              <a:noFill/>
            </a:ln>
          </p:spPr>
          <p:txBody>
            <a:bodyPr>
              <a:spAutoFit/>
            </a:bodyPr>
            <a:lstStyle/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ASS</a:t>
              </a:r>
            </a:p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WHOLE</a:t>
              </a:r>
              <a:b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</a:br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FOODS</a:t>
              </a:r>
            </a:p>
            <a:p>
              <a:pPr algn="ctr"/>
              <a:r>
                <a:rPr lang="en-US" sz="1200" spc="60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Market</a:t>
              </a:r>
            </a:p>
          </p:txBody>
        </p:sp>
      </p:grpSp>
      <p:sp>
        <p:nvSpPr>
          <p:cNvPr id="11" name="Rectangle 10"/>
          <p:cNvSpPr/>
          <p:nvPr/>
        </p:nvSpPr>
        <p:spPr>
          <a:xfrm>
            <a:off x="214312" y="2599169"/>
            <a:ext cx="11515725" cy="1560785"/>
          </a:xfrm>
          <a:prstGeom prst="rect">
            <a:avLst/>
          </a:prstGeom>
          <a:solidFill>
            <a:srgbClr val="175E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159125" y="2611489"/>
            <a:ext cx="59007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spc="-300" dirty="0" smtClean="0">
                <a:solidFill>
                  <a:schemeClr val="bg1"/>
                </a:solidFill>
                <a:latin typeface="HGPMinchoE" charset="-128"/>
                <a:ea typeface="HGPMinchoE" charset="-128"/>
                <a:cs typeface="HGPMinchoE" charset="-128"/>
              </a:rPr>
              <a:t>FUCK YOU</a:t>
            </a:r>
            <a:endParaRPr lang="en-US" sz="9600" b="1" spc="-300" dirty="0">
              <a:solidFill>
                <a:schemeClr val="bg1"/>
              </a:solidFill>
              <a:latin typeface="HGPMinchoE" charset="-128"/>
              <a:ea typeface="HGPMinchoE" charset="-128"/>
              <a:cs typeface="HGPMinchoE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8340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454400" y="1971676"/>
            <a:ext cx="6099048" cy="2057400"/>
            <a:chOff x="7569200" y="4300538"/>
            <a:chExt cx="6096000" cy="2057400"/>
          </a:xfrm>
        </p:grpSpPr>
        <p:sp>
          <p:nvSpPr>
            <p:cNvPr id="5" name="Oval 4"/>
            <p:cNvSpPr/>
            <p:nvPr/>
          </p:nvSpPr>
          <p:spPr>
            <a:xfrm>
              <a:off x="9590088" y="4300538"/>
              <a:ext cx="2054225" cy="2057400"/>
            </a:xfrm>
            <a:prstGeom prst="ellipse">
              <a:avLst/>
            </a:prstGeom>
            <a:solidFill>
              <a:srgbClr val="175E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569200" y="4591049"/>
              <a:ext cx="6096000" cy="1569660"/>
            </a:xfrm>
            <a:prstGeom prst="rect">
              <a:avLst/>
            </a:prstGeom>
            <a:ln>
              <a:noFill/>
            </a:ln>
          </p:spPr>
          <p:txBody>
            <a:bodyPr>
              <a:spAutoFit/>
            </a:bodyPr>
            <a:lstStyle/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ASS</a:t>
              </a:r>
            </a:p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WHOLE</a:t>
              </a:r>
              <a:b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</a:br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FOODS</a:t>
              </a:r>
            </a:p>
            <a:p>
              <a:pPr algn="ctr"/>
              <a:r>
                <a:rPr lang="en-US" sz="1200" spc="60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Market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0331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5" r="14063"/>
          <a:stretch/>
        </p:blipFill>
        <p:spPr>
          <a:xfrm>
            <a:off x="1040393" y="471488"/>
            <a:ext cx="10432298" cy="492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50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2" y="438150"/>
            <a:ext cx="11515725" cy="5419724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483475" y="228601"/>
            <a:ext cx="6096000" cy="2057400"/>
            <a:chOff x="7569200" y="4300538"/>
            <a:chExt cx="6096000" cy="2057400"/>
          </a:xfrm>
        </p:grpSpPr>
        <p:sp>
          <p:nvSpPr>
            <p:cNvPr id="8" name="Oval 7"/>
            <p:cNvSpPr/>
            <p:nvPr/>
          </p:nvSpPr>
          <p:spPr>
            <a:xfrm>
              <a:off x="9590088" y="4300538"/>
              <a:ext cx="2054225" cy="2057400"/>
            </a:xfrm>
            <a:prstGeom prst="ellipse">
              <a:avLst/>
            </a:prstGeom>
            <a:solidFill>
              <a:srgbClr val="175E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7569200" y="4591049"/>
              <a:ext cx="6096000" cy="1569660"/>
            </a:xfrm>
            <a:prstGeom prst="rect">
              <a:avLst/>
            </a:prstGeom>
            <a:ln>
              <a:noFill/>
            </a:ln>
          </p:spPr>
          <p:txBody>
            <a:bodyPr>
              <a:spAutoFit/>
            </a:bodyPr>
            <a:lstStyle/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ASS</a:t>
              </a:r>
            </a:p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WHOLE</a:t>
              </a:r>
              <a:b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</a:br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FOODS</a:t>
              </a:r>
            </a:p>
            <a:p>
              <a:pPr algn="ctr"/>
              <a:r>
                <a:rPr lang="en-US" sz="1200" spc="60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Market</a:t>
              </a:r>
            </a:p>
          </p:txBody>
        </p:sp>
      </p:grpSp>
      <p:sp>
        <p:nvSpPr>
          <p:cNvPr id="11" name="Rectangle 10"/>
          <p:cNvSpPr/>
          <p:nvPr/>
        </p:nvSpPr>
        <p:spPr>
          <a:xfrm>
            <a:off x="214312" y="2599169"/>
            <a:ext cx="11515725" cy="1560785"/>
          </a:xfrm>
          <a:prstGeom prst="rect">
            <a:avLst/>
          </a:prstGeom>
          <a:solidFill>
            <a:srgbClr val="175E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4313" y="2611489"/>
            <a:ext cx="115157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spc="-300" dirty="0" smtClean="0">
                <a:solidFill>
                  <a:schemeClr val="bg1"/>
                </a:solidFill>
                <a:latin typeface="HGPMinchoE" charset="-128"/>
                <a:ea typeface="HGPMinchoE" charset="-128"/>
                <a:cs typeface="HGPMinchoE" charset="-128"/>
              </a:rPr>
              <a:t>FUCK K-MART</a:t>
            </a:r>
            <a:endParaRPr lang="en-US" sz="9600" b="1" spc="-300" dirty="0">
              <a:solidFill>
                <a:schemeClr val="bg1"/>
              </a:solidFill>
              <a:latin typeface="HGPMinchoE" charset="-128"/>
              <a:ea typeface="HGPMinchoE" charset="-128"/>
              <a:cs typeface="HGPMinchoE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30206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2" y="438150"/>
            <a:ext cx="11515725" cy="5419724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483475" y="228601"/>
            <a:ext cx="6096000" cy="2057400"/>
            <a:chOff x="7569200" y="4300538"/>
            <a:chExt cx="6096000" cy="2057400"/>
          </a:xfrm>
        </p:grpSpPr>
        <p:sp>
          <p:nvSpPr>
            <p:cNvPr id="8" name="Oval 7"/>
            <p:cNvSpPr/>
            <p:nvPr/>
          </p:nvSpPr>
          <p:spPr>
            <a:xfrm>
              <a:off x="9590088" y="4300538"/>
              <a:ext cx="2054225" cy="2057400"/>
            </a:xfrm>
            <a:prstGeom prst="ellipse">
              <a:avLst/>
            </a:prstGeom>
            <a:solidFill>
              <a:srgbClr val="175E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7569200" y="4591049"/>
              <a:ext cx="6096000" cy="1569660"/>
            </a:xfrm>
            <a:prstGeom prst="rect">
              <a:avLst/>
            </a:prstGeom>
            <a:ln>
              <a:noFill/>
            </a:ln>
          </p:spPr>
          <p:txBody>
            <a:bodyPr>
              <a:spAutoFit/>
            </a:bodyPr>
            <a:lstStyle/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ASS</a:t>
              </a:r>
            </a:p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WHOLE</a:t>
              </a:r>
              <a:b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</a:br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FOODS</a:t>
              </a:r>
            </a:p>
            <a:p>
              <a:pPr algn="ctr"/>
              <a:r>
                <a:rPr lang="en-US" sz="1200" spc="60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Market</a:t>
              </a:r>
            </a:p>
          </p:txBody>
        </p:sp>
      </p:grpSp>
      <p:sp>
        <p:nvSpPr>
          <p:cNvPr id="11" name="Rectangle 10"/>
          <p:cNvSpPr/>
          <p:nvPr/>
        </p:nvSpPr>
        <p:spPr>
          <a:xfrm>
            <a:off x="214312" y="2599169"/>
            <a:ext cx="11515725" cy="2772931"/>
          </a:xfrm>
          <a:prstGeom prst="rect">
            <a:avLst/>
          </a:prstGeom>
          <a:solidFill>
            <a:srgbClr val="175E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4311" y="2366963"/>
            <a:ext cx="115157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spc="-300" smtClean="0">
                <a:solidFill>
                  <a:schemeClr val="bg1"/>
                </a:solidFill>
                <a:latin typeface="HGPMinchoE" charset="-128"/>
                <a:ea typeface="HGPMinchoE" charset="-128"/>
                <a:cs typeface="HGPMinchoE" charset="-128"/>
              </a:rPr>
              <a:t>QUIT BEING A LITTLE BITCH</a:t>
            </a:r>
            <a:endParaRPr lang="en-US" sz="9600" b="1" spc="-300" dirty="0">
              <a:solidFill>
                <a:schemeClr val="bg1"/>
              </a:solidFill>
              <a:latin typeface="HGPMinchoE" charset="-128"/>
              <a:ea typeface="HGPMinchoE" charset="-128"/>
              <a:cs typeface="HGPMinchoE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5146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2" y="438150"/>
            <a:ext cx="11515725" cy="5419724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483475" y="228601"/>
            <a:ext cx="6096000" cy="2057400"/>
            <a:chOff x="7569200" y="4300538"/>
            <a:chExt cx="6096000" cy="2057400"/>
          </a:xfrm>
        </p:grpSpPr>
        <p:sp>
          <p:nvSpPr>
            <p:cNvPr id="8" name="Oval 7"/>
            <p:cNvSpPr/>
            <p:nvPr/>
          </p:nvSpPr>
          <p:spPr>
            <a:xfrm>
              <a:off x="9590088" y="4300538"/>
              <a:ext cx="2054225" cy="2057400"/>
            </a:xfrm>
            <a:prstGeom prst="ellipse">
              <a:avLst/>
            </a:prstGeom>
            <a:solidFill>
              <a:srgbClr val="175E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7569200" y="4591049"/>
              <a:ext cx="6096000" cy="1569660"/>
            </a:xfrm>
            <a:prstGeom prst="rect">
              <a:avLst/>
            </a:prstGeom>
            <a:ln>
              <a:noFill/>
            </a:ln>
          </p:spPr>
          <p:txBody>
            <a:bodyPr>
              <a:spAutoFit/>
            </a:bodyPr>
            <a:lstStyle/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ASS</a:t>
              </a:r>
            </a:p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WHOLE</a:t>
              </a:r>
              <a:b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</a:br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FOODS</a:t>
              </a:r>
            </a:p>
            <a:p>
              <a:pPr algn="ctr"/>
              <a:r>
                <a:rPr lang="en-US" sz="1200" spc="60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Market</a:t>
              </a:r>
            </a:p>
          </p:txBody>
        </p:sp>
      </p:grpSp>
      <p:sp>
        <p:nvSpPr>
          <p:cNvPr id="11" name="Rectangle 10"/>
          <p:cNvSpPr/>
          <p:nvPr/>
        </p:nvSpPr>
        <p:spPr>
          <a:xfrm>
            <a:off x="214312" y="2599169"/>
            <a:ext cx="11515725" cy="1560785"/>
          </a:xfrm>
          <a:prstGeom prst="rect">
            <a:avLst/>
          </a:prstGeom>
          <a:solidFill>
            <a:srgbClr val="175E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4312" y="2611489"/>
            <a:ext cx="115157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spc="-300" smtClean="0">
                <a:solidFill>
                  <a:schemeClr val="bg1"/>
                </a:solidFill>
                <a:latin typeface="HGPMinchoE" charset="-128"/>
                <a:ea typeface="HGPMinchoE" charset="-128"/>
                <a:cs typeface="HGPMinchoE" charset="-128"/>
              </a:rPr>
              <a:t>PIECE OF SHIT</a:t>
            </a:r>
            <a:endParaRPr lang="en-US" sz="9600" b="1" spc="-300" dirty="0">
              <a:solidFill>
                <a:schemeClr val="bg1"/>
              </a:solidFill>
              <a:latin typeface="HGPMinchoE" charset="-128"/>
              <a:ea typeface="HGPMinchoE" charset="-128"/>
              <a:cs typeface="HGPMinchoE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3874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2" y="438150"/>
            <a:ext cx="11515725" cy="5419724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483475" y="228601"/>
            <a:ext cx="6096000" cy="2057400"/>
            <a:chOff x="7569200" y="4300538"/>
            <a:chExt cx="6096000" cy="2057400"/>
          </a:xfrm>
        </p:grpSpPr>
        <p:sp>
          <p:nvSpPr>
            <p:cNvPr id="8" name="Oval 7"/>
            <p:cNvSpPr/>
            <p:nvPr/>
          </p:nvSpPr>
          <p:spPr>
            <a:xfrm>
              <a:off x="9590088" y="4300538"/>
              <a:ext cx="2054225" cy="2057400"/>
            </a:xfrm>
            <a:prstGeom prst="ellipse">
              <a:avLst/>
            </a:prstGeom>
            <a:solidFill>
              <a:srgbClr val="175E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7569200" y="4591049"/>
              <a:ext cx="6096000" cy="1569660"/>
            </a:xfrm>
            <a:prstGeom prst="rect">
              <a:avLst/>
            </a:prstGeom>
            <a:ln>
              <a:noFill/>
            </a:ln>
          </p:spPr>
          <p:txBody>
            <a:bodyPr>
              <a:spAutoFit/>
            </a:bodyPr>
            <a:lstStyle/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ASS</a:t>
              </a:r>
            </a:p>
            <a:p>
              <a:pPr algn="ctr"/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WHOLE</a:t>
              </a:r>
              <a:b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</a:br>
              <a:r>
                <a:rPr lang="en-US" sz="2800" spc="-15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FOODS</a:t>
              </a:r>
            </a:p>
            <a:p>
              <a:pPr algn="ctr"/>
              <a:r>
                <a:rPr lang="en-US" sz="1200" spc="600" dirty="0" smtClean="0">
                  <a:solidFill>
                    <a:schemeClr val="bg1"/>
                  </a:solidFill>
                  <a:latin typeface="HGPMinchoE" charset="-128"/>
                  <a:ea typeface="HGPMinchoE" charset="-128"/>
                  <a:cs typeface="HGPMinchoE" charset="-128"/>
                </a:rPr>
                <a:t>Market</a:t>
              </a:r>
            </a:p>
          </p:txBody>
        </p:sp>
      </p:grpSp>
      <p:sp>
        <p:nvSpPr>
          <p:cNvPr id="11" name="Rectangle 10"/>
          <p:cNvSpPr/>
          <p:nvPr/>
        </p:nvSpPr>
        <p:spPr>
          <a:xfrm>
            <a:off x="214312" y="2599169"/>
            <a:ext cx="11515725" cy="2901519"/>
          </a:xfrm>
          <a:prstGeom prst="rect">
            <a:avLst/>
          </a:prstGeom>
          <a:solidFill>
            <a:srgbClr val="175E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4311" y="2428874"/>
            <a:ext cx="115157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spc="-300" smtClean="0">
                <a:solidFill>
                  <a:schemeClr val="bg1"/>
                </a:solidFill>
                <a:latin typeface="HGPMinchoE" charset="-128"/>
                <a:ea typeface="HGPMinchoE" charset="-128"/>
                <a:cs typeface="HGPMinchoE" charset="-128"/>
              </a:rPr>
              <a:t>JUST THROAT PUNCH ‘EM</a:t>
            </a:r>
            <a:endParaRPr lang="en-US" sz="9600" b="1" spc="-300" dirty="0">
              <a:solidFill>
                <a:schemeClr val="bg1"/>
              </a:solidFill>
              <a:latin typeface="HGPMinchoE" charset="-128"/>
              <a:ea typeface="HGPMinchoE" charset="-128"/>
              <a:cs typeface="HGPMinchoE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0922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40</Words>
  <Application>Microsoft Macintosh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Apple Chancery</vt:lpstr>
      <vt:lpstr>Calibri</vt:lpstr>
      <vt:lpstr>Calibri Light</vt:lpstr>
      <vt:lpstr>HGPMinchoE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Kaleb Van Gerpen</dc:creator>
  <cp:lastModifiedBy>Kaleb Van Gerpen</cp:lastModifiedBy>
  <cp:revision>11</cp:revision>
  <dcterms:created xsi:type="dcterms:W3CDTF">2015-10-12T23:53:13Z</dcterms:created>
  <dcterms:modified xsi:type="dcterms:W3CDTF">2015-10-14T21:11:29Z</dcterms:modified>
</cp:coreProperties>
</file>